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4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86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10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0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41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91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41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18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3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18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FDA4-38EE-4483-9E95-536008AFECC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2E8A-4B40-4114-85BD-2E82399FD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1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317846E-D405-80C5-C940-DAB0D7DD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1" y="2611573"/>
            <a:ext cx="5753396" cy="3192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940755-547C-3817-A644-6902B6E3C4A7}"/>
              </a:ext>
            </a:extLst>
          </p:cNvPr>
          <p:cNvSpPr txBox="1"/>
          <p:nvPr/>
        </p:nvSpPr>
        <p:spPr>
          <a:xfrm>
            <a:off x="0" y="1"/>
            <a:ext cx="6858000" cy="4228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63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2063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千葉国道ホームページ</a:t>
            </a:r>
            <a:r>
              <a:rPr kumimoji="1" lang="en-US" altLang="ja-JP" sz="2063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kumimoji="1" lang="ja-JP" altLang="en-US" sz="2063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新湾岸道路ポータルサイト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C60D335B-BE3E-EB85-5FCB-590BD00BC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36894"/>
          <a:stretch/>
        </p:blipFill>
        <p:spPr>
          <a:xfrm>
            <a:off x="526266" y="494662"/>
            <a:ext cx="5805468" cy="19552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A6AEFD4-4F2D-3DF6-CCFB-8453E11C6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07" y="5872242"/>
            <a:ext cx="4248368" cy="369112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C8353F-9A67-2D9E-CF15-9458128A7495}"/>
              </a:ext>
            </a:extLst>
          </p:cNvPr>
          <p:cNvSpPr/>
          <p:nvPr/>
        </p:nvSpPr>
        <p:spPr>
          <a:xfrm>
            <a:off x="564903" y="8538693"/>
            <a:ext cx="4019976" cy="11204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8C6D5B-724E-5F19-804C-C31F4F59073F}"/>
              </a:ext>
            </a:extLst>
          </p:cNvPr>
          <p:cNvSpPr txBox="1"/>
          <p:nvPr/>
        </p:nvSpPr>
        <p:spPr>
          <a:xfrm>
            <a:off x="4667812" y="8849863"/>
            <a:ext cx="211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企業・団体用</a:t>
            </a:r>
            <a:endParaRPr kumimoji="1" lang="en-US" altLang="ja-JP" sz="1600" dirty="0">
              <a:highlight>
                <a:srgbClr val="FFFF00"/>
              </a:highligh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6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アンケートフォーム</a:t>
            </a:r>
          </a:p>
        </p:txBody>
      </p:sp>
    </p:spTree>
    <p:extLst>
      <p:ext uri="{BB962C8B-B14F-4D97-AF65-F5344CB8AC3E}">
        <p14:creationId xmlns:p14="http://schemas.microsoft.com/office/powerpoint/2010/main" val="398642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6D41376-47D7-3DCA-984D-D8E32689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0" y="601300"/>
            <a:ext cx="5635280" cy="87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1181</TotalTime>
  <Words>12</Words>
  <Application>Microsoft Office PowerPoint</Application>
  <PresentationFormat>A4 210 x 297 mm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ゴシック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中軽米　隼人</dc:creator>
  <cp:lastModifiedBy>中軽米　隼人</cp:lastModifiedBy>
  <cp:revision>16</cp:revision>
  <cp:lastPrinted>2025-07-30T06:56:49Z</cp:lastPrinted>
  <dcterms:created xsi:type="dcterms:W3CDTF">2024-08-29T06:06:27Z</dcterms:created>
  <dcterms:modified xsi:type="dcterms:W3CDTF">2025-08-04T11:31:02Z</dcterms:modified>
</cp:coreProperties>
</file>